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b4651a9f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b4651a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b4651a9fe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b4651a9fe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b4651a9fe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b4651a9fe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b4651a9fe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b4651a9fe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b4651a9fe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b4651a9f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7dd439a6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7dd439a6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b4651a9f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b4651a9f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b4651a9f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b4651a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b4651a9f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b4651a9f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b4651a9f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b4651a9f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7dd439a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7dd439a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7dd439a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7dd439a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7dd439a6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7dd439a6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b4651a9fe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b4651a9fe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b4651a9f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b4651a9f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Internal A">
  <p:cSld name="CUSTOM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85475" y="1954600"/>
            <a:ext cx="4623300" cy="18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12454" l="0" r="57547" t="31293"/>
          <a:stretch/>
        </p:blipFill>
        <p:spPr>
          <a:xfrm>
            <a:off x="5262175" y="0"/>
            <a:ext cx="38818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USTOM_17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4"/>
          <p:cNvCxnSpPr/>
          <p:nvPr/>
        </p:nvCxnSpPr>
        <p:spPr>
          <a:xfrm>
            <a:off x="0" y="751300"/>
            <a:ext cx="9181500" cy="0"/>
          </a:xfrm>
          <a:prstGeom prst="straightConnector1">
            <a:avLst/>
          </a:prstGeom>
          <a:noFill/>
          <a:ln cap="flat" cmpd="sng" w="9525">
            <a:solidFill>
              <a:srgbClr val="F2B22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4"/>
          <p:cNvSpPr txBox="1"/>
          <p:nvPr>
            <p:ph type="title"/>
          </p:nvPr>
        </p:nvSpPr>
        <p:spPr>
          <a:xfrm>
            <a:off x="318600" y="154600"/>
            <a:ext cx="5805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Internal A">
  <p:cSld name="CUSTOM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185475" y="1954600"/>
            <a:ext cx="4623300" cy="18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12454" l="0" r="57547" t="31293"/>
          <a:stretch/>
        </p:blipFill>
        <p:spPr>
          <a:xfrm>
            <a:off x="5262175" y="0"/>
            <a:ext cx="38818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Internal B">
  <p:cSld name="CUSTOM_1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1590" l="1789" r="2507" t="12432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30777" l="13413" r="32101" t="3857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type="title"/>
          </p:nvPr>
        </p:nvSpPr>
        <p:spPr>
          <a:xfrm>
            <a:off x="780700" y="2127125"/>
            <a:ext cx="51987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Internal C">
  <p:cSld name="CUSTOM_15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8"/>
          <p:cNvPicPr preferRelativeResize="0"/>
          <p:nvPr/>
        </p:nvPicPr>
        <p:blipFill rotWithShape="1">
          <a:blip r:embed="rId2">
            <a:alphaModFix/>
          </a:blip>
          <a:srcRect b="11668" l="2205" r="2301" t="2531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/>
          <p:nvPr/>
        </p:nvSpPr>
        <p:spPr>
          <a:xfrm>
            <a:off x="253175" y="196750"/>
            <a:ext cx="8656800" cy="47406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/>
          <p:nvPr/>
        </p:nvSpPr>
        <p:spPr>
          <a:xfrm>
            <a:off x="367500" y="323400"/>
            <a:ext cx="8409000" cy="449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8"/>
          <p:cNvCxnSpPr/>
          <p:nvPr/>
        </p:nvCxnSpPr>
        <p:spPr>
          <a:xfrm>
            <a:off x="1781100" y="2754450"/>
            <a:ext cx="5581800" cy="0"/>
          </a:xfrm>
          <a:prstGeom prst="straightConnector1">
            <a:avLst/>
          </a:prstGeom>
          <a:noFill/>
          <a:ln cap="flat" cmpd="sng" w="9525">
            <a:solidFill>
              <a:srgbClr val="E3E3E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8"/>
          <p:cNvSpPr txBox="1"/>
          <p:nvPr>
            <p:ph type="title"/>
          </p:nvPr>
        </p:nvSpPr>
        <p:spPr>
          <a:xfrm>
            <a:off x="886350" y="1790675"/>
            <a:ext cx="73713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1781250" y="2827525"/>
            <a:ext cx="55815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33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Internal A">
  <p:cSld name="CUSTOM_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/>
        </p:nvSpPr>
        <p:spPr>
          <a:xfrm>
            <a:off x="0" y="2806850"/>
            <a:ext cx="9144000" cy="23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11668" l="2205" r="2301" t="2531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/>
          <p:nvPr/>
        </p:nvSpPr>
        <p:spPr>
          <a:xfrm>
            <a:off x="0" y="1752000"/>
            <a:ext cx="9144000" cy="16395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9"/>
          <p:cNvSpPr/>
          <p:nvPr/>
        </p:nvSpPr>
        <p:spPr>
          <a:xfrm>
            <a:off x="0" y="1911300"/>
            <a:ext cx="9144000" cy="132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288625" y="2062800"/>
            <a:ext cx="86520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Internal B">
  <p:cSld name="CUSTOM_16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 rotWithShape="1">
          <a:blip r:embed="rId2">
            <a:alphaModFix/>
          </a:blip>
          <a:srcRect b="11042" l="1651" r="2333" t="2691"/>
          <a:stretch/>
        </p:blipFill>
        <p:spPr>
          <a:xfrm>
            <a:off x="-39675" y="-22300"/>
            <a:ext cx="9183603" cy="5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/>
          <p:nvPr/>
        </p:nvSpPr>
        <p:spPr>
          <a:xfrm>
            <a:off x="-39675" y="1752000"/>
            <a:ext cx="9183600" cy="16395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0"/>
          <p:cNvSpPr/>
          <p:nvPr/>
        </p:nvSpPr>
        <p:spPr>
          <a:xfrm>
            <a:off x="-39675" y="1911300"/>
            <a:ext cx="9183600" cy="132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288625" y="2062800"/>
            <a:ext cx="86520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USTOM_17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21"/>
          <p:cNvCxnSpPr/>
          <p:nvPr/>
        </p:nvCxnSpPr>
        <p:spPr>
          <a:xfrm>
            <a:off x="0" y="751300"/>
            <a:ext cx="9181500" cy="0"/>
          </a:xfrm>
          <a:prstGeom prst="straightConnector1">
            <a:avLst/>
          </a:prstGeom>
          <a:noFill/>
          <a:ln cap="flat" cmpd="sng" w="9525">
            <a:solidFill>
              <a:srgbClr val="F2B22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318600" y="154600"/>
            <a:ext cx="5805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8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"/>
          <p:cNvPicPr preferRelativeResize="0"/>
          <p:nvPr/>
        </p:nvPicPr>
        <p:blipFill rotWithShape="1">
          <a:blip r:embed="rId2">
            <a:alphaModFix/>
          </a:blip>
          <a:srcRect b="23399" l="8093" r="9986" t="23239"/>
          <a:stretch/>
        </p:blipFill>
        <p:spPr>
          <a:xfrm>
            <a:off x="675203" y="2732699"/>
            <a:ext cx="3255500" cy="7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/>
          <p:nvPr/>
        </p:nvSpPr>
        <p:spPr>
          <a:xfrm>
            <a:off x="248692" y="1639713"/>
            <a:ext cx="41085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Thank you!</a:t>
            </a:r>
            <a:endParaRPr sz="6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1" name="Google Shape;91;p22"/>
          <p:cNvCxnSpPr/>
          <p:nvPr/>
        </p:nvCxnSpPr>
        <p:spPr>
          <a:xfrm>
            <a:off x="4552963" y="1504950"/>
            <a:ext cx="0" cy="2133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e white">
  <p:cSld name="CUSTOM_1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0.gif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gif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175500" y="1814825"/>
            <a:ext cx="42990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Algorithm Walkthrough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302025" y="3183950"/>
            <a:ext cx="44115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Zelong Wang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Supervisor: Michael Reiss,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Dr. Wouter-Jan Rappel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25" y="839250"/>
            <a:ext cx="2071599" cy="20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575" y="758725"/>
            <a:ext cx="2379561" cy="23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5576" y="2910838"/>
            <a:ext cx="2379550" cy="231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25" y="2995700"/>
            <a:ext cx="2071599" cy="20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/>
          <p:nvPr>
            <p:ph type="title"/>
          </p:nvPr>
        </p:nvSpPr>
        <p:spPr>
          <a:xfrm>
            <a:off x="318600" y="154600"/>
            <a:ext cx="5805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SpeedMeasure.gen_activation_map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25" y="839250"/>
            <a:ext cx="2071599" cy="20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575" y="758725"/>
            <a:ext cx="2379561" cy="23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5576" y="2910838"/>
            <a:ext cx="2379550" cy="231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25" y="2995700"/>
            <a:ext cx="2071599" cy="20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2675" y="1320000"/>
            <a:ext cx="3684200" cy="35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>
            <p:ph type="title"/>
          </p:nvPr>
        </p:nvSpPr>
        <p:spPr>
          <a:xfrm>
            <a:off x="318600" y="154600"/>
            <a:ext cx="5805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SpeedMeasure.gen_activation_map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2400"/>
            <a:ext cx="52404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/>
          <p:nvPr/>
        </p:nvSpPr>
        <p:spPr>
          <a:xfrm>
            <a:off x="3455600" y="2436600"/>
            <a:ext cx="1710000" cy="957000"/>
          </a:xfrm>
          <a:prstGeom prst="flowChartConnector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18600" y="154600"/>
            <a:ext cx="5805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SpeedMeasure.gen_speed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800"/>
            <a:ext cx="3974100" cy="38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749" y="2236532"/>
            <a:ext cx="4629699" cy="284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8600" y="154600"/>
            <a:ext cx="5805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SpeedMeasure.gen_speed</a:t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800"/>
            <a:ext cx="3974100" cy="38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749" y="2236532"/>
            <a:ext cx="4629699" cy="284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750" y="857800"/>
            <a:ext cx="1951100" cy="14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/>
        </p:nvSpPr>
        <p:spPr>
          <a:xfrm>
            <a:off x="3907125" y="2029200"/>
            <a:ext cx="2703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Source Sans Pro"/>
                <a:ea typeface="Source Sans Pro"/>
                <a:cs typeface="Source Sans Pro"/>
                <a:sym typeface="Source Sans Pro"/>
              </a:rPr>
              <a:t>Questions</a:t>
            </a:r>
            <a:endParaRPr sz="4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0" name="Google Shape;220;p39"/>
          <p:cNvGrpSpPr/>
          <p:nvPr/>
        </p:nvGrpSpPr>
        <p:grpSpPr>
          <a:xfrm>
            <a:off x="2570475" y="1716150"/>
            <a:ext cx="1265400" cy="1711200"/>
            <a:chOff x="2058750" y="2234575"/>
            <a:chExt cx="1265400" cy="1711200"/>
          </a:xfrm>
        </p:grpSpPr>
        <p:sp>
          <p:nvSpPr>
            <p:cNvPr id="221" name="Google Shape;221;p39"/>
            <p:cNvSpPr txBox="1"/>
            <p:nvPr/>
          </p:nvSpPr>
          <p:spPr>
            <a:xfrm>
              <a:off x="2058750" y="2234575"/>
              <a:ext cx="1265400" cy="1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9E9E9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?</a:t>
              </a:r>
              <a:endParaRPr sz="60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2108990" y="2507717"/>
              <a:ext cx="1164900" cy="1164900"/>
            </a:xfrm>
            <a:prstGeom prst="ellipse">
              <a:avLst/>
            </a:prstGeom>
            <a:noFill/>
            <a:ln cap="flat" cmpd="sng" w="9525">
              <a:solidFill>
                <a:srgbClr val="F2B22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318600" y="154600"/>
            <a:ext cx="5805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405350" y="1235125"/>
            <a:ext cx="64857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·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Two classes 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·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Main functions walkthrough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·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Demo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7"/>
          <p:cNvPicPr preferRelativeResize="0"/>
          <p:nvPr/>
        </p:nvPicPr>
        <p:blipFill rotWithShape="1">
          <a:blip r:embed="rId3">
            <a:alphaModFix/>
          </a:blip>
          <a:srcRect b="1533" l="2126" r="2078" t="2626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7"/>
          <p:cNvPicPr preferRelativeResize="0"/>
          <p:nvPr/>
        </p:nvPicPr>
        <p:blipFill rotWithShape="1">
          <a:blip r:embed="rId4">
            <a:alphaModFix/>
          </a:blip>
          <a:srcRect b="0" l="49944" r="2077" t="2629"/>
          <a:stretch/>
        </p:blipFill>
        <p:spPr>
          <a:xfrm>
            <a:off x="4564450" y="0"/>
            <a:ext cx="4579545" cy="52258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idx="4294967295" type="subTitle"/>
          </p:nvPr>
        </p:nvSpPr>
        <p:spPr>
          <a:xfrm>
            <a:off x="479000" y="1537350"/>
            <a:ext cx="3517200" cy="3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It is used to extract waves into labeled black-white mask from original raw videos. It’s mostly the same workflow mentioned in my last presentation. </a:t>
            </a:r>
            <a:endParaRPr/>
          </a:p>
        </p:txBody>
      </p:sp>
      <p:sp>
        <p:nvSpPr>
          <p:cNvPr id="117" name="Google Shape;117;p27"/>
          <p:cNvSpPr txBox="1"/>
          <p:nvPr/>
        </p:nvSpPr>
        <p:spPr>
          <a:xfrm>
            <a:off x="768650" y="648875"/>
            <a:ext cx="2825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one: WaveExtract.py</a:t>
            </a:r>
            <a:endParaRPr b="1" sz="2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27"/>
          <p:cNvSpPr txBox="1"/>
          <p:nvPr>
            <p:ph idx="4294967295" type="subTitle"/>
          </p:nvPr>
        </p:nvSpPr>
        <p:spPr>
          <a:xfrm>
            <a:off x="5190200" y="1537350"/>
            <a:ext cx="33150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is used to convert the labeled videos into activation maps and then measure the speed.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5419850" y="648875"/>
            <a:ext cx="2825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</a:t>
            </a:r>
            <a:r>
              <a:rPr b="1"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Two:</a:t>
            </a:r>
            <a:endParaRPr b="1"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SpeedMeasure.py</a:t>
            </a:r>
            <a:endParaRPr b="1"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925" y="93450"/>
            <a:ext cx="5469327" cy="505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925" y="93450"/>
            <a:ext cx="5469327" cy="50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50" y="215800"/>
            <a:ext cx="1483117" cy="14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 rotWithShape="1">
          <a:blip r:embed="rId4">
            <a:alphaModFix/>
          </a:blip>
          <a:srcRect b="45556" l="47800" r="39071" t="41272"/>
          <a:stretch/>
        </p:blipFill>
        <p:spPr>
          <a:xfrm>
            <a:off x="2858621" y="380940"/>
            <a:ext cx="584104" cy="578314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9"/>
          <p:cNvSpPr/>
          <p:nvPr/>
        </p:nvSpPr>
        <p:spPr>
          <a:xfrm>
            <a:off x="1900094" y="876165"/>
            <a:ext cx="144900" cy="142800"/>
          </a:xfrm>
          <a:prstGeom prst="rect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133" name="Google Shape;133;p29"/>
          <p:cNvCxnSpPr>
            <a:stCxn id="132" idx="0"/>
          </p:cNvCxnSpPr>
          <p:nvPr/>
        </p:nvCxnSpPr>
        <p:spPr>
          <a:xfrm flipH="1" rot="10800000">
            <a:off x="1972544" y="386565"/>
            <a:ext cx="871200" cy="489600"/>
          </a:xfrm>
          <a:prstGeom prst="straightConnector1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9"/>
          <p:cNvCxnSpPr>
            <a:endCxn id="132" idx="2"/>
          </p:cNvCxnSpPr>
          <p:nvPr/>
        </p:nvCxnSpPr>
        <p:spPr>
          <a:xfrm flipH="1">
            <a:off x="1972544" y="967665"/>
            <a:ext cx="896100" cy="51300"/>
          </a:xfrm>
          <a:prstGeom prst="straightConnector1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925" y="93450"/>
            <a:ext cx="5469327" cy="50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50" y="215800"/>
            <a:ext cx="1483117" cy="14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/>
          <p:cNvPicPr preferRelativeResize="0"/>
          <p:nvPr/>
        </p:nvPicPr>
        <p:blipFill rotWithShape="1">
          <a:blip r:embed="rId4">
            <a:alphaModFix/>
          </a:blip>
          <a:srcRect b="45556" l="47800" r="39071" t="41272"/>
          <a:stretch/>
        </p:blipFill>
        <p:spPr>
          <a:xfrm>
            <a:off x="2858621" y="380940"/>
            <a:ext cx="584104" cy="578314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30"/>
          <p:cNvSpPr/>
          <p:nvPr/>
        </p:nvSpPr>
        <p:spPr>
          <a:xfrm>
            <a:off x="1900094" y="876165"/>
            <a:ext cx="144900" cy="142800"/>
          </a:xfrm>
          <a:prstGeom prst="rect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143" name="Google Shape;143;p30"/>
          <p:cNvCxnSpPr>
            <a:stCxn id="142" idx="0"/>
          </p:cNvCxnSpPr>
          <p:nvPr/>
        </p:nvCxnSpPr>
        <p:spPr>
          <a:xfrm flipH="1" rot="10800000">
            <a:off x="1972544" y="386565"/>
            <a:ext cx="871200" cy="489600"/>
          </a:xfrm>
          <a:prstGeom prst="straightConnector1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0"/>
          <p:cNvCxnSpPr>
            <a:endCxn id="142" idx="2"/>
          </p:cNvCxnSpPr>
          <p:nvPr/>
        </p:nvCxnSpPr>
        <p:spPr>
          <a:xfrm flipH="1">
            <a:off x="1972544" y="967665"/>
            <a:ext cx="896100" cy="51300"/>
          </a:xfrm>
          <a:prstGeom prst="straightConnector1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76461"/>
            <a:ext cx="2354396" cy="86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77" y="1942100"/>
            <a:ext cx="2614898" cy="98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30"/>
          <p:cNvCxnSpPr/>
          <p:nvPr/>
        </p:nvCxnSpPr>
        <p:spPr>
          <a:xfrm flipH="1" rot="10800000">
            <a:off x="1808487" y="2835609"/>
            <a:ext cx="79800" cy="387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925" y="93450"/>
            <a:ext cx="5469327" cy="50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50" y="215800"/>
            <a:ext cx="1483117" cy="14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 rotWithShape="1">
          <a:blip r:embed="rId4">
            <a:alphaModFix/>
          </a:blip>
          <a:srcRect b="45556" l="47800" r="39071" t="41272"/>
          <a:stretch/>
        </p:blipFill>
        <p:spPr>
          <a:xfrm>
            <a:off x="2858621" y="380940"/>
            <a:ext cx="584104" cy="578314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31"/>
          <p:cNvSpPr/>
          <p:nvPr/>
        </p:nvSpPr>
        <p:spPr>
          <a:xfrm>
            <a:off x="1900094" y="876165"/>
            <a:ext cx="144900" cy="142800"/>
          </a:xfrm>
          <a:prstGeom prst="rect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156" name="Google Shape;156;p31"/>
          <p:cNvCxnSpPr>
            <a:stCxn id="155" idx="0"/>
          </p:cNvCxnSpPr>
          <p:nvPr/>
        </p:nvCxnSpPr>
        <p:spPr>
          <a:xfrm flipH="1" rot="10800000">
            <a:off x="1972544" y="386565"/>
            <a:ext cx="871200" cy="489600"/>
          </a:xfrm>
          <a:prstGeom prst="straightConnector1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31"/>
          <p:cNvCxnSpPr>
            <a:endCxn id="155" idx="2"/>
          </p:cNvCxnSpPr>
          <p:nvPr/>
        </p:nvCxnSpPr>
        <p:spPr>
          <a:xfrm flipH="1">
            <a:off x="1972544" y="967665"/>
            <a:ext cx="896100" cy="51300"/>
          </a:xfrm>
          <a:prstGeom prst="straightConnector1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76461"/>
            <a:ext cx="2354396" cy="86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77" y="1942100"/>
            <a:ext cx="2614898" cy="98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31"/>
          <p:cNvCxnSpPr/>
          <p:nvPr/>
        </p:nvCxnSpPr>
        <p:spPr>
          <a:xfrm flipH="1" rot="10800000">
            <a:off x="1808487" y="2835609"/>
            <a:ext cx="79800" cy="387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1952" y="3912100"/>
            <a:ext cx="1160876" cy="116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2400"/>
            <a:ext cx="52404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/>
          <p:nvPr/>
        </p:nvSpPr>
        <p:spPr>
          <a:xfrm>
            <a:off x="3437875" y="1373350"/>
            <a:ext cx="1710000" cy="957000"/>
          </a:xfrm>
          <a:prstGeom prst="flowChartConnector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25" y="839250"/>
            <a:ext cx="2071599" cy="20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575" y="758725"/>
            <a:ext cx="2379561" cy="23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>
            <p:ph type="title"/>
          </p:nvPr>
        </p:nvSpPr>
        <p:spPr>
          <a:xfrm>
            <a:off x="318600" y="154600"/>
            <a:ext cx="5805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SpeedMeasure.gen_activation_map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SG 202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